
<file path=[Content_Types].xml><?xml version="1.0" encoding="utf-8"?>
<Types xmlns="http://schemas.openxmlformats.org/package/2006/content-types">
  <Default Extension="bin" ContentType="image/jp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bin" ContentType="image/jpeg"/>
  <Override PartName="/ppt/media/image3.bin" ContentType="image/jpeg"/>
  <Override PartName="/ppt/media/image4.bin" ContentType="image/jpeg"/>
  <Override PartName="/ppt/media/image5.bin" ContentType="image/jpeg"/>
  <Override PartName="/ppt/media/image6.bin" ContentType="image/jpeg"/>
  <Override PartName="/ppt/media/image8.bin" ContentType="image/jpeg"/>
  <Override PartName="/ppt/media/image10.bin" ContentType="image/jpeg"/>
  <Override PartName="/ppt/media/image11.bin" ContentType="image/jpeg"/>
  <Override PartName="/ppt/media/image12.bin" ContentType="image/jpeg"/>
  <Override PartName="/ppt/media/image13.bin" ContentType="image/jpeg"/>
  <Override PartName="/ppt/media/image14.bin" ContentType="image/jpeg"/>
  <Override PartName="/ppt/media/image15.bin" ContentType="image/jpeg"/>
  <Override PartName="/ppt/media/image16.bin" ContentType="image/jpeg"/>
  <Override PartName="/ppt/media/image17.bin" ContentType="image/jpeg"/>
  <Override PartName="/ppt/media/image18.bin" ContentType="image/jpeg"/>
  <Override PartName="/ppt/media/image19.bin" ContentType="image/jpeg"/>
  <Override PartName="/ppt/media/image20.bin" ContentType="image/jpeg"/>
  <Override PartName="/ppt/media/image21.bin" ContentType="image/jpeg"/>
  <Override PartName="/ppt/media/image22.bin" ContentType="image/jpeg"/>
  <Override PartName="/ppt/media/image23.bin" ContentType="image/jpeg"/>
  <Override PartName="/ppt/media/image24.bin" ContentType="image/jpeg"/>
  <Override PartName="/ppt/media/image25.bin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7" r:id="rId5"/>
    <p:sldId id="269" r:id="rId6"/>
    <p:sldId id="271" r:id="rId7"/>
    <p:sldId id="273" r:id="rId8"/>
    <p:sldId id="275" r:id="rId9"/>
    <p:sldId id="277" r:id="rId10"/>
    <p:sldId id="279" r:id="rId11"/>
    <p:sldId id="281" r:id="rId12"/>
    <p:sldId id="283" r:id="rId13"/>
    <p:sldId id="285" r:id="rId14"/>
    <p:sldId id="287" r:id="rId15"/>
    <p:sldId id="289" r:id="rId16"/>
    <p:sldId id="291" r:id="rId17"/>
    <p:sldId id="293" r:id="rId18"/>
    <p:sldId id="295" r:id="rId19"/>
    <p:sldId id="297" r:id="rId20"/>
    <p:sldId id="299" r:id="rId21"/>
    <p:sldId id="301" r:id="rId22"/>
    <p:sldId id="303" r:id="rId23"/>
    <p:sldId id="305" r:id="rId24"/>
    <p:sldId id="307" r:id="rId25"/>
    <p:sldId id="309" r:id="rId26"/>
    <p:sldId id="311" r:id="rId27"/>
    <p:sldId id="315" r:id="rId28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E85F6-1ED5-45A6-94B2-EEF3BC0F9FE3}" type="datetimeFigureOut">
              <a:rPr lang="en-US" smtClean="0"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BC6D1-944B-43E0-8A0C-9CBA9329B3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in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bin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bin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bin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ubTitle"/>
          <p:cNvSpPr txBox="1"/>
          <p:nvPr/>
        </p:nvSpPr>
        <p:spPr>
          <a:xfrm>
            <a:off x="666750" y="4875576"/>
            <a:ext cx="6638925" cy="450123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325" b="1" i="0" u="none" spc="0" dirty="0" smtClean="0">
                <a:solidFill>
                  <a:srgbClr val="FFC000"/>
                </a:solidFill>
                <a:latin typeface="Nina Compressed"/>
              </a:rPr>
              <a:t>Niagara-on-the-Lake, Ontario</a:t>
            </a:r>
          </a:p>
        </p:txBody>
      </p:sp>
      <p:sp>
        <p:nvSpPr>
          <p:cNvPr id="259" name="Title"/>
          <p:cNvSpPr txBox="1"/>
          <p:nvPr/>
        </p:nvSpPr>
        <p:spPr>
          <a:xfrm>
            <a:off x="238125" y="555747"/>
            <a:ext cx="7134225" cy="2469907"/>
          </a:xfrm>
          <a:prstGeom prst="rect">
            <a:avLst/>
          </a:prstGeom>
          <a:ln w="9525">
            <a:solidFill>
              <a:srgbClr val="000000"/>
            </a:solidFill>
          </a:ln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b="1" i="0" u="none" spc="0" dirty="0" smtClean="0">
                <a:solidFill>
                  <a:srgbClr val="FFFFFF"/>
                </a:solidFill>
                <a:latin typeface="Nina Compressed"/>
              </a:rPr>
              <a:t>The CAPD-ACDP </a:t>
            </a:r>
          </a:p>
          <a:p>
            <a:pPr algn="ctr"/>
            <a:r>
              <a:rPr lang="en-US" sz="3600" b="1" i="0" u="none" spc="0" dirty="0" smtClean="0">
                <a:solidFill>
                  <a:srgbClr val="FFFFFF"/>
                </a:solidFill>
                <a:latin typeface="Nina Compressed"/>
              </a:rPr>
              <a:t>2012 ANNUAL GENERAL MEETING</a:t>
            </a:r>
          </a:p>
          <a:p>
            <a:pPr algn="ctr"/>
            <a:endParaRPr lang="en-US" sz="4650" b="1" i="0" u="none" spc="0" dirty="0" smtClean="0">
              <a:solidFill>
                <a:srgbClr val="FFFFFF"/>
              </a:solidFill>
              <a:latin typeface="Nina Compressed"/>
            </a:endParaRPr>
          </a:p>
        </p:txBody>
      </p:sp>
      <p:sp>
        <p:nvSpPr>
          <p:cNvPr id="260" name="TextBox 1"/>
          <p:cNvSpPr txBox="1"/>
          <p:nvPr/>
        </p:nvSpPr>
        <p:spPr>
          <a:xfrm>
            <a:off x="-1524000" y="2114550"/>
            <a:ext cx="114300" cy="190500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l"/>
            <a:endParaRPr/>
          </a:p>
        </p:txBody>
      </p:sp>
      <p:pic>
        <p:nvPicPr>
          <p:cNvPr id="261" name="CAPD+LOG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2809875"/>
            <a:ext cx="2238375" cy="167640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CAPPD+2012+47j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514350"/>
            <a:ext cx="6381750" cy="47815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CAPPD+2012+46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485775"/>
            <a:ext cx="6334125" cy="47434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CAPPD+2012+45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466725"/>
            <a:ext cx="6381750" cy="47815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CAPPD+2012+42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6324600" cy="47434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CAPPD+2012+41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6276975" cy="47053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CAPPD+2012+39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485775"/>
            <a:ext cx="6324600" cy="47434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CAPPD+2012+37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6276975" cy="47053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CAPPD+2012+33q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6362700" cy="477202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CAPPD+2012+30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457200"/>
            <a:ext cx="6410325" cy="480060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CAPPD+2012+29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590550"/>
            <a:ext cx="6296025" cy="47148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CAPPD+2012+63b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10475" cy="5705475"/>
          </a:xfrm>
          <a:prstGeom prst="rect">
            <a:avLst/>
          </a:prstGeom>
          <a:effectLst/>
        </p:spPr>
      </p:pic>
      <p:sp>
        <p:nvSpPr>
          <p:cNvPr id="264" name="TextBox 1"/>
          <p:cNvSpPr txBox="1"/>
          <p:nvPr/>
        </p:nvSpPr>
        <p:spPr>
          <a:xfrm>
            <a:off x="695325" y="5362575"/>
            <a:ext cx="6229350" cy="403957"/>
          </a:xfrm>
          <a:prstGeom prst="rect">
            <a:avLst/>
          </a:prstGeom>
          <a:effectLst/>
        </p:spPr>
        <p:txBody>
          <a:bodyPr wrap="square" rtlCol="0" anchor="t">
            <a:spAutoFit/>
          </a:bodyPr>
          <a:lstStyle/>
          <a:p>
            <a:pPr algn="ctr"/>
            <a:r>
              <a:rPr lang="en-US" sz="2000" b="1" i="0" u="none" spc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photos by Dr. Lawrence Yanover DDS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CAPPD+2012+25t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38150"/>
            <a:ext cx="6410325" cy="480060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CAPPD+2012+24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495300"/>
            <a:ext cx="6429375" cy="48196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CAPPD+2012+19v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523875"/>
            <a:ext cx="6381750" cy="47815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CAPPD+2012+17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457200"/>
            <a:ext cx="6391275" cy="47910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CAPPD+2012+13x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466725"/>
            <a:ext cx="6381750" cy="47815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CAPPD+2012+5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476250"/>
            <a:ext cx="6343650" cy="47529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itle"/>
          <p:cNvSpPr txBox="1"/>
          <p:nvPr/>
        </p:nvSpPr>
        <p:spPr>
          <a:xfrm>
            <a:off x="381000" y="312807"/>
            <a:ext cx="6810375" cy="707886"/>
          </a:xfrm>
          <a:prstGeom prst="rect">
            <a:avLst/>
          </a:prstGeom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i="0" u="none" spc="0" dirty="0" smtClean="0">
                <a:solidFill>
                  <a:srgbClr val="FFFFFF"/>
                </a:solidFill>
                <a:latin typeface="Nina Compressed"/>
              </a:rPr>
              <a:t>Hope to see you at the 2013 AGM in Vancouver, September 27-28</a:t>
            </a:r>
          </a:p>
        </p:txBody>
      </p:sp>
      <p:pic>
        <p:nvPicPr>
          <p:cNvPr id="313" name="bigstock-Vancouver-1223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1381125"/>
            <a:ext cx="5429250" cy="361950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CAPD+LOGO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28575"/>
            <a:ext cx="7820025" cy="59245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CAPPD+2012+65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85750"/>
            <a:ext cx="6753225" cy="50482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CAPPD+2012+59c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371475"/>
            <a:ext cx="6457950" cy="483870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CAPPD+2012+58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57200"/>
            <a:ext cx="6391275" cy="47910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CAPPD+2012+56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485775"/>
            <a:ext cx="6324600" cy="47434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CAPPD+2012+50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400050"/>
            <a:ext cx="6638925" cy="4972050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CAPPD+2012+49h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8150"/>
            <a:ext cx="6448425" cy="48291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CAPPD+2012+48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42900"/>
            <a:ext cx="6391275" cy="4791075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30</Words>
  <Application>Microsoft Office PowerPoint</Application>
  <PresentationFormat>Custom</PresentationFormat>
  <Paragraphs>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Nina Compressed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sliderocket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sliderocket</dc:creator>
  <cp:lastModifiedBy>Steve</cp:lastModifiedBy>
  <cp:revision>2</cp:revision>
  <dcterms:created xsi:type="dcterms:W3CDTF">2011-03-14T23:12:30Z</dcterms:created>
  <dcterms:modified xsi:type="dcterms:W3CDTF">2016-12-20T14:17:37Z</dcterms:modified>
</cp:coreProperties>
</file>